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7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6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5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0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3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5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3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9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8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7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73ADD-0FD1-453F-B3E8-4616D0D8E32D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A3501-3532-4680-B13A-384E6BF3F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4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UNY_Blue_bar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pic>
        <p:nvPicPr>
          <p:cNvPr id="8" name="Picture 7" descr="SUNY_trans_circ_small_top-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5"/>
            <a:ext cx="9144001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236" y="208664"/>
            <a:ext cx="82602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+mj-lt"/>
              </a:rPr>
              <a:t>Child Protection Policy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8364" y="892048"/>
            <a:ext cx="8707272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Covered Activity Decision Tree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89951" y="1624179"/>
            <a:ext cx="7318764" cy="76944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Are participants “</a:t>
            </a:r>
            <a:r>
              <a:rPr lang="en-US" sz="2400" b="1" dirty="0"/>
              <a:t>children” under the Policy </a:t>
            </a:r>
            <a:r>
              <a:rPr lang="en-US" sz="2400" b="1" dirty="0" smtClean="0"/>
              <a:t>definition?</a:t>
            </a:r>
          </a:p>
          <a:p>
            <a:r>
              <a:rPr lang="en-US" sz="2000" i="1" dirty="0" smtClean="0"/>
              <a:t>	under 17 and not matriculated students under policy definition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9950" y="2848304"/>
            <a:ext cx="7261938" cy="175432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(a)  sponsored </a:t>
            </a:r>
            <a:r>
              <a:rPr lang="en-US" dirty="0"/>
              <a:t>or approved </a:t>
            </a:r>
            <a:r>
              <a:rPr lang="en-US" dirty="0" smtClean="0"/>
              <a:t>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University; </a:t>
            </a:r>
            <a:r>
              <a:rPr lang="en-US" b="1" i="1" u="sng" dirty="0" smtClean="0"/>
              <a:t>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University-affiliated organization;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u="sng" dirty="0" smtClean="0">
                <a:solidFill>
                  <a:schemeClr val="tx1"/>
                </a:solidFill>
              </a:rPr>
              <a:t>OR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Vendor – Licensee - Permittee </a:t>
            </a:r>
            <a:r>
              <a:rPr lang="en-US" dirty="0"/>
              <a:t>for which a license </a:t>
            </a:r>
            <a:r>
              <a:rPr lang="en-US" dirty="0" smtClean="0"/>
              <a:t>or permit for</a:t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dirty="0"/>
              <a:t>University facilities has been </a:t>
            </a:r>
            <a:r>
              <a:rPr lang="en-US" dirty="0" smtClean="0"/>
              <a:t>approved; </a:t>
            </a:r>
            <a:r>
              <a:rPr lang="en-US" b="1" i="1" dirty="0" smtClean="0"/>
              <a:t>AND</a:t>
            </a:r>
          </a:p>
          <a:p>
            <a:pPr marL="342900"/>
            <a:r>
              <a:rPr lang="en-US" dirty="0" smtClean="0"/>
              <a:t>occurring </a:t>
            </a:r>
            <a:r>
              <a:rPr lang="en-US" dirty="0"/>
              <a:t>on </a:t>
            </a:r>
            <a:r>
              <a:rPr lang="en-US" dirty="0" smtClean="0"/>
              <a:t>or </a:t>
            </a:r>
            <a:r>
              <a:rPr lang="en-US" dirty="0"/>
              <a:t>off </a:t>
            </a:r>
            <a:r>
              <a:rPr lang="en-US" dirty="0" smtClean="0"/>
              <a:t>campus.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9951" y="5133570"/>
            <a:ext cx="7261937" cy="9233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(</a:t>
            </a:r>
            <a:r>
              <a:rPr lang="en-US" dirty="0"/>
              <a:t>b) </a:t>
            </a:r>
            <a:r>
              <a:rPr lang="en-US" dirty="0" smtClean="0"/>
              <a:t> for </a:t>
            </a:r>
            <a:r>
              <a:rPr lang="en-US" dirty="0"/>
              <a:t>the duration of the activity, custody, control and supervision of </a:t>
            </a:r>
            <a:r>
              <a:rPr lang="en-US" dirty="0" smtClean="0"/>
              <a:t>children </a:t>
            </a:r>
            <a:r>
              <a:rPr lang="en-US" dirty="0"/>
              <a:t>is vested in </a:t>
            </a:r>
            <a:r>
              <a:rPr lang="en-US" dirty="0" smtClean="0"/>
              <a:t>the University</a:t>
            </a:r>
            <a:r>
              <a:rPr lang="en-US" dirty="0"/>
              <a:t>, </a:t>
            </a:r>
            <a:r>
              <a:rPr lang="en-US" dirty="0" smtClean="0"/>
              <a:t>University affiliate or the approved </a:t>
            </a:r>
            <a:r>
              <a:rPr lang="en-US" dirty="0"/>
              <a:t>vendor, licensee or </a:t>
            </a:r>
            <a:r>
              <a:rPr lang="en-US" dirty="0" err="1" smtClean="0"/>
              <a:t>permittee</a:t>
            </a:r>
            <a:r>
              <a:rPr lang="en-US" dirty="0" smtClean="0"/>
              <a:t>.</a:t>
            </a:r>
            <a:endParaRPr lang="en-US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98496" y="2334239"/>
            <a:ext cx="1498604" cy="61347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YES</a:t>
            </a:r>
            <a:endParaRPr lang="en-US" sz="2400" i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98496" y="4598594"/>
            <a:ext cx="1498604" cy="61347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YES</a:t>
            </a:r>
            <a:endParaRPr lang="en-US" sz="2400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99773" y="6186274"/>
            <a:ext cx="6842292" cy="61347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COVERED ACTIVITY</a:t>
            </a:r>
            <a:endParaRPr lang="en-US" sz="2400" i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676466" y="3063748"/>
            <a:ext cx="1312669" cy="153888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POLICY</a:t>
            </a:r>
          </a:p>
          <a:p>
            <a:pPr algn="ctr"/>
            <a:r>
              <a:rPr lang="en-US" dirty="0" smtClean="0"/>
              <a:t>NOT APPLICABLE</a:t>
            </a:r>
          </a:p>
          <a:p>
            <a:pPr algn="ctr"/>
            <a:endParaRPr lang="en-US" sz="2000" i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723474" y="2165200"/>
            <a:ext cx="506128" cy="951548"/>
          </a:xfrm>
          <a:prstGeom prst="down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341147" y="1630313"/>
            <a:ext cx="888454" cy="917079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NO</a:t>
            </a:r>
            <a:endParaRPr lang="en-US" sz="2400" i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698496" y="5981611"/>
            <a:ext cx="1498604" cy="61347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YES</a:t>
            </a:r>
            <a:endParaRPr lang="en-US" sz="2400" i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896920" y="3266927"/>
            <a:ext cx="888454" cy="917079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NO</a:t>
            </a:r>
            <a:endParaRPr lang="en-US" sz="2400" i="1" dirty="0" smtClean="0"/>
          </a:p>
        </p:txBody>
      </p:sp>
      <p:sp>
        <p:nvSpPr>
          <p:cNvPr id="20" name="TextBox 19"/>
          <p:cNvSpPr txBox="1"/>
          <p:nvPr/>
        </p:nvSpPr>
        <p:spPr>
          <a:xfrm flipV="1">
            <a:off x="7622810" y="4429555"/>
            <a:ext cx="506128" cy="951548"/>
          </a:xfrm>
          <a:prstGeom prst="down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7341147" y="5132495"/>
            <a:ext cx="888454" cy="917079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NO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8543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SUNY Cobleskill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Loder, Tammy</cp:lastModifiedBy>
  <cp:revision>1</cp:revision>
  <dcterms:created xsi:type="dcterms:W3CDTF">2015-09-08T15:47:27Z</dcterms:created>
  <dcterms:modified xsi:type="dcterms:W3CDTF">2015-09-16T20:01:24Z</dcterms:modified>
</cp:coreProperties>
</file>