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9"/>
      <p:bold r:id="rId10"/>
    </p:embeddedFont>
    <p:embeddedFont>
      <p:font typeface="Robo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48558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548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1380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4658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9466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8970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58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Air Pollution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By 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Alea Morales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Air Pollution Basics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https://www.youtube.com/watch?v=MoGCU8q7zFo</a:t>
            </a:r>
          </a:p>
        </p:txBody>
      </p:sp>
      <p:pic>
        <p:nvPicPr>
          <p:cNvPr id="75" name="Shape 75" descr="Image result for air polluti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0874" y="1663137"/>
            <a:ext cx="3113124" cy="322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cars contribute to global warming?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When fossil fuels like petrol or diesel are burned they give off carbon dioxide - the main climate change gas. The amount of carbon dioxide given off is directly related to the amount of fuel burnt. Heavy cars with big engines use a lot of fuel per distance travelled, releasing more CO2 and worsening climate change.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2" name="Shape 82" descr="Image result for cars air polluti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6175" y="3289449"/>
            <a:ext cx="4637824" cy="1770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much do cars contribute to pollution?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75% of carbon monoxide comes from automobiles. In urban areas, harmful automotive emissions are responsible for anywhere between 50 and 90 percent of air pollution.</a:t>
            </a:r>
          </a:p>
        </p:txBody>
      </p:sp>
      <p:pic>
        <p:nvPicPr>
          <p:cNvPr id="89" name="Shape 89" descr="Image result for cars air polluti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0700" y="2780425"/>
            <a:ext cx="4739899" cy="217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92475" y="2961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Things that you can do to help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43225" y="121115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1000" rtl="0">
              <a:spcBef>
                <a:spcPts val="0"/>
              </a:spcBef>
              <a:buSzPct val="100000"/>
              <a:buFont typeface="Comic Sans MS"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Carpooling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Comic Sans MS"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Limit the amount of time in your car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Comic Sans MS"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Turning off your car once you have reached the destination</a:t>
            </a:r>
          </a:p>
          <a:p>
            <a:pPr marL="457200" lvl="0" indent="-381000">
              <a:spcBef>
                <a:spcPts val="0"/>
              </a:spcBef>
              <a:buSzPct val="100000"/>
              <a:buFont typeface="Comic Sans MS"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WALKING MORE!!!!!!!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6" name="Shape 96" descr="Image result for carpooli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1175" y="296125"/>
            <a:ext cx="2322824" cy="176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 descr="Image result for walking emoji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76000" y="2062250"/>
            <a:ext cx="1727800" cy="299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 descr="Image result for car ignition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60750" y="3229650"/>
            <a:ext cx="2373525" cy="191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Program Ideas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Taking pics of you carpooling, taking the bus, or even walking to my email and earn a small prize!</a:t>
            </a:r>
          </a:p>
          <a:p>
            <a:pPr marL="457200" lvl="0" indent="-228600">
              <a:spcBef>
                <a:spcPts val="0"/>
              </a:spcBef>
              <a:buAutoNum type="alphaLcParenR"/>
            </a:pPr>
            <a:r>
              <a:rPr lang="en"/>
              <a:t>Present Power point and watch a screening of the pixar movie “Cars”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5" name="Shape 105" descr="Image result for car pooli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4500" y="3147550"/>
            <a:ext cx="3759050" cy="187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Shape 106" descr="Image result for pixar car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575" y="2973087"/>
            <a:ext cx="2359550" cy="2220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On-screen Show (16:9)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Comic Sans MS</vt:lpstr>
      <vt:lpstr>Arial</vt:lpstr>
      <vt:lpstr>Roboto</vt:lpstr>
      <vt:lpstr>material</vt:lpstr>
      <vt:lpstr>Air Pollution</vt:lpstr>
      <vt:lpstr>Air Pollution Basics</vt:lpstr>
      <vt:lpstr>How do cars contribute to global warming?</vt:lpstr>
      <vt:lpstr>How much do cars contribute to pollution?</vt:lpstr>
      <vt:lpstr>Things that you can do to help</vt:lpstr>
      <vt:lpstr>Program Ideas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Pollution</dc:title>
  <dc:creator>Itzkowitz, Tyler P</dc:creator>
  <cp:lastModifiedBy>Itzkowitz, Tyler P</cp:lastModifiedBy>
  <cp:revision>1</cp:revision>
  <dcterms:modified xsi:type="dcterms:W3CDTF">2017-02-13T21:35:21Z</dcterms:modified>
</cp:coreProperties>
</file>