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rmub25aywYo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4.png"/><Relationship Id="rId5" Type="http://schemas.openxmlformats.org/officeDocument/2006/relationships/image" Target="../media/image09.jpg"/><Relationship Id="rId6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Relationship Id="rId4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jpg"/><Relationship Id="rId4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195533" y="6072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Alternative Power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42282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400"/>
              <a:t>By ECO Stone</a:t>
            </a:r>
          </a:p>
        </p:txBody>
      </p:sp>
      <p:pic>
        <p:nvPicPr>
          <p:cNvPr descr="File:Solar panels on a roof. ...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75" y="3445357"/>
            <a:ext cx="3103924" cy="1575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Wind power.jpg"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8820" y="130400"/>
            <a:ext cx="1675974" cy="26050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al fired power plant nuclear ..." id="58" name="Shape 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1025" y="320500"/>
            <a:ext cx="2014149" cy="1487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Wave Power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457200" rtl="0" algn="ctr">
              <a:lnSpc>
                <a:spcPct val="2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" u="sng">
                <a:solidFill>
                  <a:srgbClr val="1155CC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https://www.youtube.com/watch?v=rmub25aywYo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478950"/>
            <a:ext cx="8520600" cy="4089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All of these power sources have flaws, some more than others. The best way to combat these flaws is to design a combination of the generators for specific locations. Such as a float system around an wind turbine in the ocean or solar panels and wind farms in the same area.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We Get Energy From </a:t>
            </a:r>
            <a:r>
              <a:rPr lang="en"/>
              <a:t>Currently</a:t>
            </a:r>
            <a:r>
              <a:rPr lang="en"/>
              <a:t> 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From the 2015 US energy information administration research 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67% of energy comes from </a:t>
            </a:r>
            <a:r>
              <a:rPr lang="en" u="sng"/>
              <a:t>F</a:t>
            </a:r>
            <a:r>
              <a:rPr lang="en" u="sng"/>
              <a:t>ossil Fuel</a:t>
            </a:r>
            <a:r>
              <a:rPr lang="en"/>
              <a:t> </a:t>
            </a:r>
            <a:r>
              <a:rPr lang="en"/>
              <a:t>such as coal, natural gas and </a:t>
            </a:r>
            <a:r>
              <a:rPr lang="en"/>
              <a:t>petroleum.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20% is </a:t>
            </a:r>
            <a:r>
              <a:rPr lang="en" u="sng"/>
              <a:t>Nuclear</a:t>
            </a:r>
            <a:r>
              <a:rPr lang="en"/>
              <a:t> energy</a:t>
            </a: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"/>
              <a:t>Only 13% is renewable energy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Renewable Energy Sources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reation of Hydro-Electric ..."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8848" y="445025"/>
            <a:ext cx="2663449" cy="18701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olar panel sun electricity ..."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00" y="3336800"/>
            <a:ext cx="2843949" cy="15997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GreenMountainWindFarm ..."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074" y="1152477"/>
            <a:ext cx="2573998" cy="17092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ther resolutions: 170 × 240 ..."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8949" y="2315175"/>
            <a:ext cx="1855183" cy="26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Hydroelectric Energy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Uses moving water to turn turbines that run generators. </a:t>
            </a:r>
          </a:p>
        </p:txBody>
      </p:sp>
      <p:pic>
        <p:nvPicPr>
          <p:cNvPr descr="Open ...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576" y="1783650"/>
            <a:ext cx="4785500" cy="3246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Kunda hydroelectric ..."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2283199"/>
            <a:ext cx="3437426" cy="257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Solar Power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Harnessing the sun's energy to be converted into usable energy. </a:t>
            </a:r>
          </a:p>
        </p:txBody>
      </p:sp>
      <p:pic>
        <p:nvPicPr>
          <p:cNvPr descr="File:Aikawa Solar Power Plant ..."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674" y="2002724"/>
            <a:ext cx="4348630" cy="2896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Solar panels in Ogiinuur. ..."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850" y="2734750"/>
            <a:ext cx="3262001" cy="195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Wind Power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Wind turns turbines running generators. </a:t>
            </a:r>
          </a:p>
        </p:txBody>
      </p:sp>
      <p:pic>
        <p:nvPicPr>
          <p:cNvPr descr="... energy wing wind power"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850" y="2245555"/>
            <a:ext cx="3270549" cy="24528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ffshore wind farm, using 5 MW ..."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3175" y="1896751"/>
            <a:ext cx="2037399" cy="3150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Biomass Power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Burning dead plants/animals much like fossil fuels.</a:t>
            </a:r>
          </a:p>
        </p:txBody>
      </p:sp>
      <p:pic>
        <p:nvPicPr>
          <p:cNvPr descr="Drax Power Station - Biomass ...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224" y="1787475"/>
            <a:ext cx="2861875" cy="214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sjavellir Geothermal Power ..." id="106" name="Shape 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5200" y="1773650"/>
            <a:ext cx="4400364" cy="29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Geothermal Power</a:t>
            </a:r>
          </a:p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Using the heat of the earth to heat and cool a building or using the hearths heat to turn turbines. </a:t>
            </a:r>
          </a:p>
        </p:txBody>
      </p:sp>
      <p:pic>
        <p:nvPicPr>
          <p:cNvPr descr="File:Krafla geothermal power ..."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00" y="2326124"/>
            <a:ext cx="3370526" cy="25278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 ..."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769" y="1932413"/>
            <a:ext cx="2175125" cy="274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Tidal Power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Using the tides to turn turbines.</a:t>
            </a:r>
          </a:p>
        </p:txBody>
      </p:sp>
      <p:pic>
        <p:nvPicPr>
          <p:cNvPr descr="Image result for tidal energy"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300" y="1082675"/>
            <a:ext cx="3556000" cy="355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idal energy" id="122" name="Shape 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225" y="2022475"/>
            <a:ext cx="3401199" cy="208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