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B5F46A1-E53B-B64B-A59B-BE3F70B3E0A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AF0847C-F116-C748-96DE-0AA3FE7E8D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48.jpg"/>
          <p:cNvPicPr>
            <a:picLocks noChangeAspect="1"/>
          </p:cNvPicPr>
          <p:nvPr/>
        </p:nvPicPr>
        <p:blipFill>
          <a:blip r:embed="rId2" cstate="email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1"/>
            <a:ext cx="6857997" cy="914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193" y="135805"/>
            <a:ext cx="719632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Eco-Lodges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859" y="1458384"/>
            <a:ext cx="7196328" cy="987552"/>
          </a:xfrm>
        </p:spPr>
        <p:txBody>
          <a:bodyPr/>
          <a:lstStyle/>
          <a:p>
            <a:r>
              <a:rPr lang="en-US" dirty="0" smtClean="0"/>
              <a:t>By Catherine Werth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80.jpg"/>
          <p:cNvPicPr>
            <a:picLocks noChangeAspect="1"/>
          </p:cNvPicPr>
          <p:nvPr/>
        </p:nvPicPr>
        <p:blipFill>
          <a:blip r:embed="rId2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0" y="3274485"/>
            <a:ext cx="2616199" cy="3488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Eco-lodge?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of tourist accommodation designed to have the least possible impact on the natural environment in which it is situated.</a:t>
            </a:r>
          </a:p>
        </p:txBody>
      </p:sp>
    </p:spTree>
    <p:extLst>
      <p:ext uri="{BB962C8B-B14F-4D97-AF65-F5344CB8AC3E}">
        <p14:creationId xmlns:p14="http://schemas.microsoft.com/office/powerpoint/2010/main" val="23366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you should stay there?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84" y="1638229"/>
            <a:ext cx="7612064" cy="4182035"/>
          </a:xfrm>
        </p:spPr>
        <p:txBody>
          <a:bodyPr/>
          <a:lstStyle/>
          <a:p>
            <a:r>
              <a:rPr lang="en-US" dirty="0" smtClean="0"/>
              <a:t>Closer to nature</a:t>
            </a:r>
          </a:p>
          <a:p>
            <a:r>
              <a:rPr lang="en-US" dirty="0" smtClean="0"/>
              <a:t>Not hurting environment as much</a:t>
            </a:r>
          </a:p>
          <a:p>
            <a:r>
              <a:rPr lang="en-US" dirty="0" smtClean="0"/>
              <a:t>Meet people all over the world</a:t>
            </a:r>
          </a:p>
          <a:p>
            <a:r>
              <a:rPr lang="en-US" dirty="0" smtClean="0"/>
              <a:t>Can be a cheaper way of traveling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and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Panama</a:t>
            </a:r>
          </a:p>
          <a:p>
            <a:r>
              <a:rPr lang="en-US" dirty="0" smtClean="0"/>
              <a:t>Clouded Rainforests</a:t>
            </a:r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12 dollars a night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Horseback riding</a:t>
            </a:r>
          </a:p>
          <a:p>
            <a:pPr lvl="1"/>
            <a:r>
              <a:rPr lang="en-US" dirty="0" smtClean="0"/>
              <a:t>Cliff jumping</a:t>
            </a:r>
          </a:p>
          <a:p>
            <a:pPr lvl="1"/>
            <a:r>
              <a:rPr lang="en-US" dirty="0" smtClean="0"/>
              <a:t>Hiking</a:t>
            </a:r>
          </a:p>
          <a:p>
            <a:pPr lvl="1"/>
            <a:endParaRPr lang="en-US" dirty="0"/>
          </a:p>
        </p:txBody>
      </p:sp>
      <p:pic>
        <p:nvPicPr>
          <p:cNvPr id="4" name="Picture 3" descr="IMG_10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226" y="2518490"/>
            <a:ext cx="4671508" cy="350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2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</a:t>
            </a:r>
            <a:r>
              <a:rPr lang="en-US" smtClean="0"/>
              <a:t>Totumas</a:t>
            </a:r>
            <a:endParaRPr lang="en-US" dirty="0"/>
          </a:p>
        </p:txBody>
      </p:sp>
      <p:pic>
        <p:nvPicPr>
          <p:cNvPr id="4" name="Content Placeholder 3" descr="hummingbirdedit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4889"/>
            <a:ext cx="9252187" cy="5083111"/>
          </a:xfrm>
        </p:spPr>
      </p:pic>
      <p:sp>
        <p:nvSpPr>
          <p:cNvPr id="7" name="TextBox 6"/>
          <p:cNvSpPr txBox="1"/>
          <p:nvPr/>
        </p:nvSpPr>
        <p:spPr>
          <a:xfrm>
            <a:off x="173680" y="5210669"/>
            <a:ext cx="307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All power create on own, hikes, glass frogs, hummingbirds, professional birdwatchers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Inonesia:Misool</a:t>
            </a:r>
            <a:r>
              <a:rPr lang="en-US" dirty="0" smtClean="0"/>
              <a:t> Eco Resort</a:t>
            </a:r>
            <a:endParaRPr lang="en-US" dirty="0"/>
          </a:p>
        </p:txBody>
      </p:sp>
      <p:pic>
        <p:nvPicPr>
          <p:cNvPr id="4" name="Content Placeholder 3" descr="66861.ngsversion.1471322528213.adapt.1900.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86455"/>
            <a:ext cx="9231136" cy="5071546"/>
          </a:xfrm>
        </p:spPr>
      </p:pic>
      <p:sp>
        <p:nvSpPr>
          <p:cNvPr id="5" name="TextBox 4"/>
          <p:cNvSpPr txBox="1"/>
          <p:nvPr/>
        </p:nvSpPr>
        <p:spPr>
          <a:xfrm>
            <a:off x="4678515" y="5351791"/>
            <a:ext cx="381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Snorkeling, scuba-diving, get a taste of culture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Australia:Great</a:t>
            </a:r>
            <a:r>
              <a:rPr lang="en-US" dirty="0" smtClean="0"/>
              <a:t> Ocean </a:t>
            </a:r>
            <a:r>
              <a:rPr lang="en-US" dirty="0" err="1" smtClean="0"/>
              <a:t>Ecolodge</a:t>
            </a:r>
            <a:endParaRPr lang="en-US" dirty="0"/>
          </a:p>
        </p:txBody>
      </p:sp>
      <p:pic>
        <p:nvPicPr>
          <p:cNvPr id="4" name="Content Placeholder 3" descr="66863.ngsversion.1471322508968.adapt.1900.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34327"/>
            <a:ext cx="9144000" cy="5023674"/>
          </a:xfrm>
        </p:spPr>
      </p:pic>
      <p:sp>
        <p:nvSpPr>
          <p:cNvPr id="5" name="TextBox 4"/>
          <p:cNvSpPr txBox="1"/>
          <p:nvPr/>
        </p:nvSpPr>
        <p:spPr>
          <a:xfrm>
            <a:off x="4663686" y="5989767"/>
            <a:ext cx="42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Help care for injured wildlife, set out on 64 mile Great Ocean Walk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where you want to travel and find and eco lodge and figure out cost and activities can 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3531</TotalTime>
  <Words>139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Book Antiqua</vt:lpstr>
      <vt:lpstr>Wingdings 2</vt:lpstr>
      <vt:lpstr>Habitat</vt:lpstr>
      <vt:lpstr>Eco-Lodges Around the World</vt:lpstr>
      <vt:lpstr>What is an Eco-lodge?</vt:lpstr>
      <vt:lpstr> Why you should stay there? </vt:lpstr>
      <vt:lpstr>Lost and Found</vt:lpstr>
      <vt:lpstr>Mount Totumas</vt:lpstr>
      <vt:lpstr>Inonesia:Misool Eco Resort</vt:lpstr>
      <vt:lpstr>Australia:Great Ocean Ecolodge</vt:lpstr>
      <vt:lpstr>Program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Eco-Lodges around the World</dc:title>
  <dc:creator>Catherine Werth</dc:creator>
  <cp:lastModifiedBy>Werth, Catherine N</cp:lastModifiedBy>
  <cp:revision>10</cp:revision>
  <dcterms:created xsi:type="dcterms:W3CDTF">2017-02-26T22:32:06Z</dcterms:created>
  <dcterms:modified xsi:type="dcterms:W3CDTF">2017-03-07T01:27:50Z</dcterms:modified>
</cp:coreProperties>
</file>