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Protecting Native Songbird Populations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Cameron Kirkland</a:t>
            </a:r>
          </a:p>
        </p:txBody>
      </p:sp>
    </p:spTree>
    <p:extLst>
      <p:ext uri="{BB962C8B-B14F-4D97-AF65-F5344CB8AC3E}">
        <p14:creationId xmlns:p14="http://schemas.microsoft.com/office/powerpoint/2010/main" val="123165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4344" y="2860158"/>
            <a:ext cx="91099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National Audubon Society estimates that 5 billion birds are killed a year. That means approximately 13.7 million die a 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According to Nature Communications, 1.4-3.7 billion birds die because of cats every year.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Windows are thought to be the biggest threat to birds. Cats are the second.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Songbirds are necessary to the ecosystem for biodiversity and seed dispersal.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7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Bird Mortality Chart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251" y="2380685"/>
            <a:ext cx="6351427" cy="42316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82355" y="3593804"/>
            <a:ext cx="2902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Chart from sibleyguides.com</a:t>
            </a:r>
          </a:p>
        </p:txBody>
      </p:sp>
    </p:spTree>
    <p:extLst>
      <p:ext uri="{BB962C8B-B14F-4D97-AF65-F5344CB8AC3E}">
        <p14:creationId xmlns:p14="http://schemas.microsoft.com/office/powerpoint/2010/main" val="192441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Ideas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9526" y="2711302"/>
            <a:ext cx="88547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bird door tags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Movie night (Angry Birds, Steward Little 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 your own bird craft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Guess that bird call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Bird shaped cookies</a:t>
            </a:r>
          </a:p>
        </p:txBody>
      </p:sp>
    </p:spTree>
    <p:extLst>
      <p:ext uri="{BB962C8B-B14F-4D97-AF65-F5344CB8AC3E}">
        <p14:creationId xmlns:p14="http://schemas.microsoft.com/office/powerpoint/2010/main" val="318558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Songbirds Native to North America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0093" y="2658140"/>
            <a:ext cx="228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Bluebirds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Florida grasshopper sparrow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Kirtland’s Warbler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Black-capped chickadee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2912" y="2310033"/>
            <a:ext cx="2438400" cy="1876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4632" b="52713"/>
          <a:stretch/>
        </p:blipFill>
        <p:spPr>
          <a:xfrm>
            <a:off x="6528389" y="2310033"/>
            <a:ext cx="2105247" cy="19230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5880" y="4448019"/>
            <a:ext cx="2545432" cy="19165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8389" y="4448019"/>
            <a:ext cx="2549753" cy="1835823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2296633" y="2860158"/>
            <a:ext cx="1399247" cy="297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434856" y="2934586"/>
            <a:ext cx="3987209" cy="936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115340" y="4593265"/>
            <a:ext cx="499730" cy="393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434856" y="5290488"/>
            <a:ext cx="3987209" cy="229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0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305</TotalTime>
  <Words>122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Schoolbook</vt:lpstr>
      <vt:lpstr>Corbel</vt:lpstr>
      <vt:lpstr>Feathered</vt:lpstr>
      <vt:lpstr>Protecting Native Songbird Populations</vt:lpstr>
      <vt:lpstr>The Facts</vt:lpstr>
      <vt:lpstr>Bird Mortality Chart</vt:lpstr>
      <vt:lpstr>Program Ideas</vt:lpstr>
      <vt:lpstr>Songbirds Native to North America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Native Bird Populations</dc:title>
  <dc:creator>Cameron Kirkland</dc:creator>
  <cp:lastModifiedBy>Itzkowitz, Tyler P</cp:lastModifiedBy>
  <cp:revision>10</cp:revision>
  <dcterms:created xsi:type="dcterms:W3CDTF">2017-02-11T21:06:13Z</dcterms:created>
  <dcterms:modified xsi:type="dcterms:W3CDTF">2017-02-21T00:13:51Z</dcterms:modified>
</cp:coreProperties>
</file>