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February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February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February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February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February 25,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February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February 25,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February 25,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February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February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Bridget Stonemetz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Manure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7269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In the agricultural industry, a large amount of manure is produced each day. Every year farm animals produce about 335 million tons of manure. </a:t>
            </a:r>
          </a:p>
          <a:p>
            <a:r>
              <a:rPr lang="en-US" sz="3200" dirty="0" smtClean="0"/>
              <a:t>If it is stored properly, the negative effects can be decreased.</a:t>
            </a:r>
          </a:p>
          <a:p>
            <a:r>
              <a:rPr lang="en-US" sz="3200" dirty="0" smtClean="0"/>
              <a:t>If it is not handled correctly it can cause an environmental disaster. </a:t>
            </a:r>
          </a:p>
          <a:p>
            <a:r>
              <a:rPr lang="en-US" sz="3200" dirty="0" smtClean="0"/>
              <a:t>Also, manure can be reused in many different ways. </a:t>
            </a:r>
          </a:p>
        </p:txBody>
      </p:sp>
    </p:spTree>
    <p:extLst>
      <p:ext uri="{BB962C8B-B14F-4D97-AF65-F5344CB8AC3E}">
        <p14:creationId xmlns:p14="http://schemas.microsoft.com/office/powerpoint/2010/main" val="4395147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 of manure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Algae blooms which are due to high amounts of ammonia. </a:t>
            </a:r>
          </a:p>
          <a:p>
            <a:r>
              <a:rPr lang="en-US" sz="3200" dirty="0" smtClean="0"/>
              <a:t>Salmonella.</a:t>
            </a:r>
          </a:p>
          <a:p>
            <a:r>
              <a:rPr lang="en-US" sz="3200" dirty="0" smtClean="0"/>
              <a:t>E. Coli </a:t>
            </a:r>
            <a:r>
              <a:rPr lang="en-US" sz="3200" dirty="0" smtClean="0">
                <a:sym typeface="Wingdings"/>
              </a:rPr>
              <a:t> groundwater pollution.</a:t>
            </a:r>
          </a:p>
          <a:p>
            <a:r>
              <a:rPr lang="en-US" sz="3200" dirty="0" smtClean="0">
                <a:sym typeface="Wingdings"/>
              </a:rPr>
              <a:t> Excessive levels of nitrate, if combined </a:t>
            </a:r>
            <a:r>
              <a:rPr lang="en-US" sz="3200" dirty="0" smtClean="0">
                <a:sym typeface="Wingdings"/>
              </a:rPr>
              <a:t>with water</a:t>
            </a:r>
            <a:r>
              <a:rPr lang="en-US" sz="3200" dirty="0" smtClean="0">
                <a:sym typeface="Wingdings"/>
              </a:rPr>
              <a:t>, can cause illness in infants. </a:t>
            </a:r>
            <a:endParaRPr lang="en-US" sz="3200" dirty="0" smtClean="0"/>
          </a:p>
          <a:p>
            <a:r>
              <a:rPr lang="en-US" sz="3200" dirty="0" smtClean="0"/>
              <a:t>Pathogens.</a:t>
            </a:r>
          </a:p>
          <a:p>
            <a:r>
              <a:rPr lang="en-US" sz="3200" dirty="0" smtClean="0"/>
              <a:t>Organic compounds in animal feed could lead to health risks.</a:t>
            </a:r>
          </a:p>
        </p:txBody>
      </p:sp>
    </p:spTree>
    <p:extLst>
      <p:ext uri="{BB962C8B-B14F-4D97-AF65-F5344CB8AC3E}">
        <p14:creationId xmlns:p14="http://schemas.microsoft.com/office/powerpoint/2010/main" val="36963358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Manure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Nitrogen is a great plant nutrient and fertilizer</a:t>
            </a:r>
          </a:p>
          <a:p>
            <a:r>
              <a:rPr lang="en-US" sz="3200" dirty="0" smtClean="0"/>
              <a:t>Phosphorus acts as an enrichment material for plants. </a:t>
            </a:r>
          </a:p>
          <a:p>
            <a:r>
              <a:rPr lang="en-US" sz="3200" dirty="0" smtClean="0"/>
              <a:t>Compounds found in manure can reduce soil erosion </a:t>
            </a:r>
          </a:p>
          <a:p>
            <a:r>
              <a:rPr lang="en-US" sz="3200" dirty="0" smtClean="0"/>
              <a:t>Manure can also reduce the energy demands for gas invasive nitrogen fertilizers.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58306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Properly Store Manure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Daily, put manure in a spreader and apply to crops. </a:t>
            </a:r>
          </a:p>
          <a:p>
            <a:r>
              <a:rPr lang="en-US" sz="2800" dirty="0" smtClean="0"/>
              <a:t>Stock piling, keep away from water sources and feed sources. Eventually </a:t>
            </a:r>
            <a:r>
              <a:rPr lang="en-US" sz="2800" dirty="0" smtClean="0"/>
              <a:t>it will </a:t>
            </a:r>
            <a:r>
              <a:rPr lang="en-US" sz="2800" dirty="0" smtClean="0"/>
              <a:t>have to be picked up and hauled elsewhere.</a:t>
            </a:r>
          </a:p>
          <a:p>
            <a:r>
              <a:rPr lang="en-US" sz="2800" dirty="0" smtClean="0"/>
              <a:t>* Keep in mind if water run off goes into the manure, make sure it is well drained and doesn’t go into crops or grass. </a:t>
            </a:r>
          </a:p>
          <a:p>
            <a:r>
              <a:rPr lang="en-US" sz="2800" dirty="0" smtClean="0"/>
              <a:t>Avoid slopes and puddle areas for storing.</a:t>
            </a:r>
          </a:p>
          <a:p>
            <a:r>
              <a:rPr lang="en-US" sz="2800" dirty="0" smtClean="0"/>
              <a:t>Stone dust is appropriate flooring and a tarp is a good idea to help maintain odor and rain damage. </a:t>
            </a:r>
          </a:p>
          <a:p>
            <a:r>
              <a:rPr lang="en-US" sz="2800" dirty="0" smtClean="0"/>
              <a:t>Walls need to be a minimum of 4 feet high.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12203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mall farm or horse farm manure storage prob from mike westendorf rutger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11745"/>
          <a:stretch>
            <a:fillRect/>
          </a:stretch>
        </p:blipFill>
        <p:spPr>
          <a:xfrm>
            <a:off x="0" y="0"/>
            <a:ext cx="9144000" cy="3322829"/>
          </a:xfrm>
        </p:spPr>
      </p:pic>
      <p:pic>
        <p:nvPicPr>
          <p:cNvPr id="5" name="Picture 4" descr="file.ashx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829"/>
            <a:ext cx="9144000" cy="35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5345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reuse manure!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Thailand, they are starting to use manure to make paper out of the high fiber content!</a:t>
            </a:r>
          </a:p>
          <a:p>
            <a:r>
              <a:rPr lang="en-US" sz="2400" dirty="0" smtClean="0"/>
              <a:t>Solid manure can be burned to produce energy! Chicken manure can produce electrical energy, cow manure can produce heating energy and pig manure can fuel cars!</a:t>
            </a:r>
          </a:p>
          <a:p>
            <a:r>
              <a:rPr lang="en-US" sz="2400" dirty="0" smtClean="0"/>
              <a:t>Fertilizers: fresh manure has many different beneficial components but will contain a high nitrogen level and will be very heavy. Fresh fertilizer also requires less effort.</a:t>
            </a:r>
          </a:p>
          <a:p>
            <a:r>
              <a:rPr lang="en-US" sz="2400" dirty="0" smtClean="0"/>
              <a:t>Composting: dry manure will have a low moisture content which will make it lighter. Though a lot of effort needs to go into composting manure. Although this will kill weeds and pathogens found in manure.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47286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00px-Compost_site_germany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1170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730833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47</TotalTime>
  <Words>397</Words>
  <Application>Microsoft Macintosh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SOHO</vt:lpstr>
      <vt:lpstr>Effects of Manure</vt:lpstr>
      <vt:lpstr>Why is it important?</vt:lpstr>
      <vt:lpstr>Negative Effects of manure</vt:lpstr>
      <vt:lpstr>Positive Manure Effects </vt:lpstr>
      <vt:lpstr>How to Properly Store Manure </vt:lpstr>
      <vt:lpstr>PowerPoint Presentation</vt:lpstr>
      <vt:lpstr>Ways to reuse manure!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Manure</dc:title>
  <dc:creator>Bridget Stonemetz</dc:creator>
  <cp:lastModifiedBy>Bridget Stonemetz</cp:lastModifiedBy>
  <cp:revision>6</cp:revision>
  <dcterms:created xsi:type="dcterms:W3CDTF">2017-02-25T18:16:45Z</dcterms:created>
  <dcterms:modified xsi:type="dcterms:W3CDTF">2017-02-26T00:56:02Z</dcterms:modified>
</cp:coreProperties>
</file>