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6327" autoAdjust="0"/>
  </p:normalViewPr>
  <p:slideViewPr>
    <p:cSldViewPr snapToGrid="0" snapToObjects="1">
      <p:cViewPr varScale="1">
        <p:scale>
          <a:sx n="25" d="100"/>
          <a:sy n="25" d="100"/>
        </p:scale>
        <p:origin x="912" y="24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C6131-DD71-6C4F-9272-41B1851C1720}" type="datetimeFigureOut">
              <a:rPr lang="en-US" smtClean="0"/>
              <a:t>2/1/22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194CF-F539-804C-8764-95B268F1F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08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194CF-F539-804C-8764-95B268F1F6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445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0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034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275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15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  <a:prstGeom prst="rect">
            <a:avLst/>
          </a:prstGeo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  <a:prstGeom prst="rect">
            <a:avLst/>
          </a:prstGeo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651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21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/>
          <a:lstStyle/>
          <a:p>
            <a:fld id="{09BCA1C6-5CBA-E042-847C-2CA62FED4774}" type="datetimeFigureOut">
              <a:rPr lang="en-US" smtClean="0"/>
              <a:t>2/1/22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9102348">
            <a:off x="31455360" y="30510482"/>
            <a:ext cx="10241280" cy="1752600"/>
          </a:xfrm>
          <a:prstGeom prst="rect">
            <a:avLst/>
          </a:prstGeom>
        </p:spPr>
        <p:txBody>
          <a:bodyPr/>
          <a:lstStyle/>
          <a:p>
            <a:fld id="{68D4935D-7C4D-9147-93C0-C1CFB2FE8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958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685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147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65C185-0C72-D94A-B557-1DE5ED3D2D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43891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3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167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4D2CB"/>
      </a:accent1>
      <a:accent2>
        <a:srgbClr val="F3E6CA"/>
      </a:accent2>
      <a:accent3>
        <a:srgbClr val="C7E7E7"/>
      </a:accent3>
      <a:accent4>
        <a:srgbClr val="EDAA45"/>
      </a:accent4>
      <a:accent5>
        <a:srgbClr val="92260A"/>
      </a:accent5>
      <a:accent6>
        <a:srgbClr val="4C5F5E"/>
      </a:accent6>
      <a:hlink>
        <a:srgbClr val="EC7800"/>
      </a:hlink>
      <a:folHlink>
        <a:srgbClr val="E4A25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SUNY Cobleskill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Daily</dc:creator>
  <cp:lastModifiedBy>Schorf, Jennifer M</cp:lastModifiedBy>
  <cp:revision>10</cp:revision>
  <dcterms:created xsi:type="dcterms:W3CDTF">2016-03-11T16:59:12Z</dcterms:created>
  <dcterms:modified xsi:type="dcterms:W3CDTF">2022-02-01T20:43:27Z</dcterms:modified>
</cp:coreProperties>
</file>