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41" autoAdjust="0"/>
  </p:normalViewPr>
  <p:slideViewPr>
    <p:cSldViewPr snapToGrid="0" snapToObjects="1">
      <p:cViewPr>
        <p:scale>
          <a:sx n="20" d="100"/>
          <a:sy n="20" d="100"/>
        </p:scale>
        <p:origin x="2696" y="82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45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0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4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75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15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1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21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09BCA1C6-5CBA-E042-847C-2CA62FED4774}" type="datetimeFigureOut">
              <a:rPr lang="en-US" smtClean="0"/>
              <a:t>3/28/18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9102348"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68D4935D-7C4D-9147-93C0-C1CFB2FE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58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5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47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8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3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1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4D2CB"/>
      </a:accent1>
      <a:accent2>
        <a:srgbClr val="F3E6CA"/>
      </a:accent2>
      <a:accent3>
        <a:srgbClr val="C7E7E7"/>
      </a:accent3>
      <a:accent4>
        <a:srgbClr val="EDAA45"/>
      </a:accent4>
      <a:accent5>
        <a:srgbClr val="92260A"/>
      </a:accent5>
      <a:accent6>
        <a:srgbClr val="4C5F5E"/>
      </a:accent6>
      <a:hlink>
        <a:srgbClr val="EC7800"/>
      </a:hlink>
      <a:folHlink>
        <a:srgbClr val="E4A2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>SUNY Cobleskill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Daily</dc:creator>
  <cp:lastModifiedBy>Microsoft Office User</cp:lastModifiedBy>
  <cp:revision>8</cp:revision>
  <dcterms:created xsi:type="dcterms:W3CDTF">2016-03-11T16:59:12Z</dcterms:created>
  <dcterms:modified xsi:type="dcterms:W3CDTF">2018-03-28T17:24:14Z</dcterms:modified>
</cp:coreProperties>
</file>