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1"/>
    <p:restoredTop sz="94704"/>
  </p:normalViewPr>
  <p:slideViewPr>
    <p:cSldViewPr snapToGrid="0" snapToObjects="1">
      <p:cViewPr>
        <p:scale>
          <a:sx n="40" d="100"/>
          <a:sy n="40" d="100"/>
        </p:scale>
        <p:origin x="-392" y="-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6750-E3EC-5444-BF89-8D4E3943AE87}" type="datetimeFigureOut">
              <a:rPr lang="en-US" smtClean="0"/>
              <a:t>3/12/19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A066-4A1E-AC42-913C-BB1DA269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32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6750-E3EC-5444-BF89-8D4E3943AE87}" type="datetimeFigureOut">
              <a:rPr lang="en-US" smtClean="0"/>
              <a:t>3/12/19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A066-4A1E-AC42-913C-BB1DA269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57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6750-E3EC-5444-BF89-8D4E3943AE87}" type="datetimeFigureOut">
              <a:rPr lang="en-US" smtClean="0"/>
              <a:t>3/12/19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A066-4A1E-AC42-913C-BB1DA269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19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6750-E3EC-5444-BF89-8D4E3943AE87}" type="datetimeFigureOut">
              <a:rPr lang="en-US" smtClean="0"/>
              <a:t>3/12/19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A066-4A1E-AC42-913C-BB1DA269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77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6750-E3EC-5444-BF89-8D4E3943AE87}" type="datetimeFigureOut">
              <a:rPr lang="en-US" smtClean="0"/>
              <a:t>3/12/19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A066-4A1E-AC42-913C-BB1DA269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6750-E3EC-5444-BF89-8D4E3943AE87}" type="datetimeFigureOut">
              <a:rPr lang="en-US" smtClean="0"/>
              <a:t>3/12/19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A066-4A1E-AC42-913C-BB1DA269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28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6750-E3EC-5444-BF89-8D4E3943AE87}" type="datetimeFigureOut">
              <a:rPr lang="en-US" smtClean="0"/>
              <a:t>3/12/19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A066-4A1E-AC42-913C-BB1DA269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63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6750-E3EC-5444-BF89-8D4E3943AE87}" type="datetimeFigureOut">
              <a:rPr lang="en-US" smtClean="0"/>
              <a:t>3/12/19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A066-4A1E-AC42-913C-BB1DA269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63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6750-E3EC-5444-BF89-8D4E3943AE87}" type="datetimeFigureOut">
              <a:rPr lang="en-US" smtClean="0"/>
              <a:t>3/12/19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A066-4A1E-AC42-913C-BB1DA269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48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6750-E3EC-5444-BF89-8D4E3943AE87}" type="datetimeFigureOut">
              <a:rPr lang="en-US" smtClean="0"/>
              <a:t>3/12/19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A066-4A1E-AC42-913C-BB1DA269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66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6750-E3EC-5444-BF89-8D4E3943AE87}" type="datetimeFigureOut">
              <a:rPr lang="en-US" smtClean="0"/>
              <a:t>3/12/19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A066-4A1E-AC42-913C-BB1DA269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3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A6750-E3EC-5444-BF89-8D4E3943AE87}" type="datetimeFigureOut">
              <a:rPr lang="en-US" smtClean="0"/>
              <a:t>3/12/19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1A066-4A1E-AC42-913C-BB1DA269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031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9276D63-C1F7-414E-BD27-964803F771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5000"/>
          <a:stretch/>
        </p:blipFill>
        <p:spPr>
          <a:xfrm>
            <a:off x="0" y="0"/>
            <a:ext cx="43891128" cy="2468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897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Porter, Megan M</dc:creator>
  <cp:lastModifiedBy>Babirad, Amanda L</cp:lastModifiedBy>
  <cp:revision>5</cp:revision>
  <dcterms:created xsi:type="dcterms:W3CDTF">2019-03-11T19:35:59Z</dcterms:created>
  <dcterms:modified xsi:type="dcterms:W3CDTF">2019-03-12T14:13:11Z</dcterms:modified>
</cp:coreProperties>
</file>